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71" r:id="rId13"/>
    <p:sldId id="268" r:id="rId14"/>
    <p:sldId id="269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5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C3CEC-341F-4741-949E-20AA9F2319D7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DFC9-071B-47E0-A47E-08A96FCF99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27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190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567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3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0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85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68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007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826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82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00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DD9D-195C-4030-BD4F-402AF8E725E1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970B-8395-4E23-97D7-FF90E8D47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280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0"/>
            <a:ext cx="8712968" cy="108012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№1 «Подснежник»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Краснокаменск  Забайкальский край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671591"/>
            <a:ext cx="6400800" cy="947673"/>
          </a:xfrm>
        </p:spPr>
        <p:txBody>
          <a:bodyPr>
            <a:normAutofit fontScale="32500" lnSpcReduction="20000"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Выполнила: Савина Ирина Васильевна</a:t>
            </a: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endParaRPr lang="ru-RU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231" y="3464256"/>
            <a:ext cx="2305249" cy="23624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442" y="3235120"/>
            <a:ext cx="3024336" cy="2268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0706" y="2214258"/>
            <a:ext cx="3119486" cy="3306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2214554"/>
            <a:ext cx="3782388" cy="34040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928670"/>
            <a:ext cx="8250080" cy="31241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STORYSACK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3286124"/>
            <a:ext cx="2571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ИЛИ КАК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ПРИОБЩИТЬ ДЕТЕЙ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К ЧТЕНИЮ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1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20472" cy="979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Вторник –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совместная деятельность воспитателя и детей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 r="10820" b="16557"/>
          <a:stretch/>
        </p:blipFill>
        <p:spPr>
          <a:xfrm>
            <a:off x="14335" y="1611571"/>
            <a:ext cx="3255336" cy="32385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2053" y="2924944"/>
            <a:ext cx="2695556" cy="3594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08" r="17291" b="20427"/>
          <a:stretch/>
        </p:blipFill>
        <p:spPr>
          <a:xfrm>
            <a:off x="6149991" y="1630578"/>
            <a:ext cx="2843808" cy="32385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51720" y="209505"/>
            <a:ext cx="5721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Реализация технологии </a:t>
            </a:r>
            <a:r>
              <a:rPr lang="ru-RU" sz="2800" b="1" dirty="0">
                <a:solidFill>
                  <a:prstClr val="black"/>
                </a:solidFill>
              </a:rPr>
              <a:t>«</a:t>
            </a:r>
            <a:r>
              <a:rPr lang="en-US" sz="2800" b="1" dirty="0" err="1">
                <a:solidFill>
                  <a:prstClr val="black"/>
                </a:solidFill>
              </a:rPr>
              <a:t>storysack</a:t>
            </a:r>
            <a:r>
              <a:rPr lang="ru-RU" sz="2800" b="1" dirty="0">
                <a:solidFill>
                  <a:prstClr val="black"/>
                </a:solidFill>
              </a:rPr>
              <a:t>»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272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3878" y="78488"/>
            <a:ext cx="8229600" cy="765929"/>
          </a:xfrm>
        </p:spPr>
        <p:txBody>
          <a:bodyPr>
            <a:noAutofit/>
          </a:bodyPr>
          <a:lstStyle/>
          <a:p>
            <a:r>
              <a:rPr lang="ru-RU" sz="3200" dirty="0"/>
              <a:t>Реализация технологии </a:t>
            </a:r>
            <a:r>
              <a:rPr lang="ru-RU" sz="3200" b="1" dirty="0">
                <a:solidFill>
                  <a:prstClr val="black"/>
                </a:solidFill>
              </a:rPr>
              <a:t>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Среда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(</a:t>
            </a:r>
            <a:r>
              <a:rPr lang="ru-RU" sz="2800" dirty="0" smtClean="0">
                <a:solidFill>
                  <a:srgbClr val="FFFF00"/>
                </a:solidFill>
              </a:rPr>
              <a:t>первая половина дня)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Художественно-творческая </a:t>
            </a:r>
            <a:r>
              <a:rPr lang="ru-RU" sz="2800" dirty="0" err="1" smtClean="0">
                <a:solidFill>
                  <a:srgbClr val="FFFF00"/>
                </a:solidFill>
              </a:rPr>
              <a:t>деяельность</a:t>
            </a:r>
            <a:r>
              <a:rPr lang="ru-RU" sz="2800" dirty="0" smtClean="0">
                <a:solidFill>
                  <a:srgbClr val="FFFF00"/>
                </a:solidFill>
              </a:rPr>
              <a:t>: рисование или лепка –создание героя сказки. </a:t>
            </a:r>
          </a:p>
          <a:p>
            <a:pPr marL="0" indent="0">
              <a:buNone/>
            </a:pP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10293"/>
            <a:ext cx="3024336" cy="2266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074" y="2179531"/>
            <a:ext cx="3648816" cy="2226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6905" y="4663688"/>
            <a:ext cx="3750719" cy="2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48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3878" y="78488"/>
            <a:ext cx="8229600" cy="765929"/>
          </a:xfrm>
        </p:spPr>
        <p:txBody>
          <a:bodyPr>
            <a:noAutofit/>
          </a:bodyPr>
          <a:lstStyle/>
          <a:p>
            <a:r>
              <a:rPr lang="ru-RU" sz="3200" dirty="0"/>
              <a:t>Реализация технологии </a:t>
            </a:r>
            <a:r>
              <a:rPr lang="ru-RU" sz="3200" b="1" dirty="0">
                <a:solidFill>
                  <a:prstClr val="black"/>
                </a:solidFill>
              </a:rPr>
              <a:t>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r>
              <a:rPr lang="ru-RU" sz="32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1800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(вторая половина дня)–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игровая деятельность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кубики, вкладыши, по сюжету сказки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04864"/>
            <a:ext cx="2939819" cy="2204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5574" y="2130511"/>
            <a:ext cx="3707904" cy="2271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9510" y="4581128"/>
            <a:ext cx="4283968" cy="2035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72" y="4581128"/>
            <a:ext cx="2874067" cy="194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6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9"/>
            <a:ext cx="9036496" cy="25922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Пятница –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совместная театрализованная </a:t>
            </a:r>
            <a:r>
              <a:rPr lang="ru-RU" sz="2800" b="1" dirty="0">
                <a:solidFill>
                  <a:srgbClr val="FFFF00"/>
                </a:solidFill>
              </a:rPr>
              <a:t>деятельность воспитателя и </a:t>
            </a:r>
            <a:r>
              <a:rPr lang="ru-RU" sz="2800" b="1" dirty="0" smtClean="0">
                <a:solidFill>
                  <a:srgbClr val="FFFF00"/>
                </a:solidFill>
              </a:rPr>
              <a:t>детей</a:t>
            </a:r>
            <a:r>
              <a:rPr lang="ru-RU" sz="2800" b="1" dirty="0">
                <a:solidFill>
                  <a:srgbClr val="FFFF00"/>
                </a:solidFill>
              </a:rPr>
              <a:t>: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обыгрывания сюжета сказки с использованием атрибутов (шапочек, нагрудников, </a:t>
            </a:r>
            <a:r>
              <a:rPr lang="ru-RU" sz="2800" b="1" dirty="0" smtClean="0">
                <a:solidFill>
                  <a:srgbClr val="FFFF00"/>
                </a:solidFill>
              </a:rPr>
              <a:t>масок), кукольного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smtClean="0">
                <a:solidFill>
                  <a:srgbClr val="FFFF00"/>
                </a:solidFill>
              </a:rPr>
              <a:t>пальчикового, или других видов, </a:t>
            </a:r>
            <a:r>
              <a:rPr lang="ru-RU" sz="2800" b="1" dirty="0">
                <a:solidFill>
                  <a:srgbClr val="FFFF00"/>
                </a:solidFill>
              </a:rPr>
              <a:t>театра.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83" y="188640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Реализация технологии </a:t>
            </a:r>
            <a:r>
              <a:rPr lang="ru-RU" b="1" dirty="0">
                <a:solidFill>
                  <a:prstClr val="black"/>
                </a:solidFill>
              </a:rPr>
              <a:t>«</a:t>
            </a:r>
            <a:r>
              <a:rPr lang="en-US" b="1" dirty="0" err="1">
                <a:solidFill>
                  <a:prstClr val="black"/>
                </a:solidFill>
              </a:rPr>
              <a:t>storysack</a:t>
            </a:r>
            <a:r>
              <a:rPr lang="ru-RU" b="1" dirty="0">
                <a:solidFill>
                  <a:prstClr val="black"/>
                </a:solidFill>
              </a:rPr>
              <a:t>»</a:t>
            </a:r>
            <a:r>
              <a:rPr lang="ru-RU" dirty="0"/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56" r="8664" b="41690"/>
          <a:stretch/>
        </p:blipFill>
        <p:spPr>
          <a:xfrm>
            <a:off x="2432676" y="4293096"/>
            <a:ext cx="3927382" cy="2176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034" y="3313299"/>
            <a:ext cx="2017169" cy="2689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271" y="3212977"/>
            <a:ext cx="2127851" cy="26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9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/>
              <a:t> </a:t>
            </a:r>
            <a:r>
              <a:rPr lang="ru-RU" sz="5400" b="1" dirty="0">
                <a:solidFill>
                  <a:srgbClr val="FFFF00"/>
                </a:solidFill>
              </a:rPr>
              <a:t>Спасибо за внимание!</a:t>
            </a:r>
            <a:endParaRPr lang="ru-RU" sz="5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760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207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prstClr val="black"/>
                </a:solidFill>
              </a:rPr>
              <a:t>«</a:t>
            </a:r>
            <a:r>
              <a:rPr lang="en-US" sz="3600" b="1" dirty="0" err="1" smtClean="0">
                <a:solidFill>
                  <a:prstClr val="black"/>
                </a:solidFill>
              </a:rPr>
              <a:t>Storysack</a:t>
            </a:r>
            <a:r>
              <a:rPr lang="ru-RU" sz="3600" b="1" dirty="0" smtClean="0">
                <a:solidFill>
                  <a:prstClr val="black"/>
                </a:solidFill>
              </a:rPr>
              <a:t>»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r>
              <a:rPr lang="ru-RU" sz="3600" dirty="0" smtClean="0">
                <a:solidFill>
                  <a:prstClr val="black"/>
                </a:solidFill>
              </a:rPr>
              <a:t>предоставляет родителям и педагогам большие творческие возможности.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571488"/>
            <a:ext cx="3025565" cy="31005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340" y="3193852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608835"/>
            <a:ext cx="3782388" cy="400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7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«</a:t>
            </a:r>
            <a:r>
              <a:rPr lang="en-US" b="1" dirty="0" err="1" smtClean="0"/>
              <a:t>storysack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21644" cy="31683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«</a:t>
            </a:r>
            <a:r>
              <a:rPr lang="ru-RU" sz="3300" dirty="0" err="1" smtClean="0"/>
              <a:t>Сторисек</a:t>
            </a:r>
            <a:r>
              <a:rPr lang="ru-RU" sz="3300" dirty="0" smtClean="0"/>
              <a:t>» (англ.</a:t>
            </a:r>
            <a:r>
              <a:rPr lang="en-US" sz="33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n-US" sz="3300" dirty="0" err="1" smtClean="0">
                <a:solidFill>
                  <a:prstClr val="black"/>
                </a:solidFill>
                <a:ea typeface="+mj-ea"/>
                <a:cs typeface="+mj-cs"/>
              </a:rPr>
              <a:t>Storysack</a:t>
            </a:r>
            <a:r>
              <a:rPr lang="en-US" sz="33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3300" dirty="0" smtClean="0">
                <a:solidFill>
                  <a:prstClr val="black"/>
                </a:solidFill>
                <a:ea typeface="+mj-ea"/>
                <a:cs typeface="+mj-cs"/>
              </a:rPr>
              <a:t>«мешок историй») – был разработан в Великобритании в 1994 году. </a:t>
            </a:r>
            <a:r>
              <a:rPr lang="ru-RU" sz="3300" dirty="0">
                <a:solidFill>
                  <a:prstClr val="black"/>
                </a:solidFill>
              </a:rPr>
              <a:t>Основатель </a:t>
            </a:r>
            <a:r>
              <a:rPr lang="ru-RU" sz="3300" dirty="0" smtClean="0">
                <a:solidFill>
                  <a:prstClr val="black"/>
                </a:solidFill>
              </a:rPr>
              <a:t> - англичанин Нейл </a:t>
            </a:r>
            <a:r>
              <a:rPr lang="ru-RU" sz="3300" dirty="0" err="1" smtClean="0">
                <a:solidFill>
                  <a:prstClr val="black"/>
                </a:solidFill>
              </a:rPr>
              <a:t>Гриффитс</a:t>
            </a:r>
            <a:endParaRPr lang="ru-RU" sz="33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ru-RU" sz="3300" dirty="0" smtClean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ru-RU" sz="3300" dirty="0" err="1" smtClean="0">
                <a:solidFill>
                  <a:prstClr val="black"/>
                </a:solidFill>
                <a:ea typeface="+mj-ea"/>
                <a:cs typeface="+mj-cs"/>
              </a:rPr>
              <a:t>Сторисек</a:t>
            </a:r>
            <a:r>
              <a:rPr lang="ru-RU" sz="3300" dirty="0" smtClean="0">
                <a:solidFill>
                  <a:prstClr val="black"/>
                </a:solidFill>
                <a:ea typeface="+mj-ea"/>
                <a:cs typeface="+mj-cs"/>
              </a:rPr>
              <a:t>» приобщает детей к книге, детскому чтению и получению удовольствия от него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11" t="19280" r="12094" b="40360"/>
          <a:stretch/>
        </p:blipFill>
        <p:spPr>
          <a:xfrm>
            <a:off x="2285984" y="3714752"/>
            <a:ext cx="4306229" cy="29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85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«</a:t>
            </a:r>
            <a:r>
              <a:rPr lang="en-US" dirty="0" err="1" smtClean="0">
                <a:solidFill>
                  <a:prstClr val="black"/>
                </a:solidFill>
              </a:rPr>
              <a:t>storysack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В состав </a:t>
            </a:r>
            <a:r>
              <a:rPr lang="ru-RU" b="1" dirty="0" err="1" smtClean="0"/>
              <a:t>сторисек</a:t>
            </a:r>
            <a:r>
              <a:rPr lang="ru-RU" b="1" dirty="0" smtClean="0"/>
              <a:t> входят основные  компоненты: </a:t>
            </a:r>
          </a:p>
          <a:p>
            <a:r>
              <a:rPr lang="ru-RU" b="1" dirty="0" smtClean="0"/>
              <a:t>Художественная книга, </a:t>
            </a:r>
          </a:p>
          <a:p>
            <a:r>
              <a:rPr lang="ru-RU" b="1" dirty="0" smtClean="0"/>
              <a:t>Игрушки и реквизиты к книге,</a:t>
            </a:r>
          </a:p>
          <a:p>
            <a:r>
              <a:rPr lang="ru-RU" b="1" dirty="0" smtClean="0"/>
              <a:t>Аудиозапись, </a:t>
            </a:r>
            <a:r>
              <a:rPr lang="en-US" b="1" dirty="0" smtClean="0"/>
              <a:t>CD,DVD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Игра, </a:t>
            </a:r>
          </a:p>
          <a:p>
            <a:r>
              <a:rPr lang="ru-RU" b="1" dirty="0" smtClean="0"/>
              <a:t>«Шпаргалки» для родителей, </a:t>
            </a:r>
          </a:p>
          <a:p>
            <a:r>
              <a:rPr lang="ru-RU" b="1" dirty="0" smtClean="0"/>
              <a:t>Театрализованные маски.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789040"/>
            <a:ext cx="4747256" cy="25781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12776"/>
            <a:ext cx="2464498" cy="191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5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Цель: </a:t>
            </a:r>
          </a:p>
          <a:p>
            <a:pPr marL="0" indent="457200" algn="just">
              <a:buNone/>
            </a:pPr>
            <a:r>
              <a:rPr lang="ru-RU" b="1" dirty="0"/>
              <a:t>Создавать условия для </a:t>
            </a:r>
            <a:r>
              <a:rPr lang="ru-RU" b="1" dirty="0" smtClean="0"/>
              <a:t>осуществления разностороннего подхода к книге в рамках общеобразовательных целей и задач, получение удовольствие от самой книги и от совместного громкого чтения.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Задачи: </a:t>
            </a:r>
          </a:p>
          <a:p>
            <a:pPr algn="just"/>
            <a:r>
              <a:rPr lang="ru-RU" b="1" dirty="0" smtClean="0"/>
              <a:t>Повышать  интерес к классической литературе, </a:t>
            </a:r>
            <a:r>
              <a:rPr lang="ru-RU" b="1" dirty="0"/>
              <a:t>сказкам и </a:t>
            </a:r>
            <a:r>
              <a:rPr lang="ru-RU" b="1" dirty="0" smtClean="0"/>
              <a:t>привлечению </a:t>
            </a:r>
            <a:r>
              <a:rPr lang="ru-RU" b="1" dirty="0"/>
              <a:t>родителей к процессу совместного  чтения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Обогащать словарный запас детей и автоматизировать звукопроизношение. </a:t>
            </a:r>
          </a:p>
          <a:p>
            <a:pPr algn="just"/>
            <a:r>
              <a:rPr lang="ru-RU" b="1" dirty="0" smtClean="0"/>
              <a:t>Способствовать формированию познавательной активности, разностороннему представлению о предметах, явлениях окружающей действительности; </a:t>
            </a:r>
          </a:p>
          <a:p>
            <a:pPr algn="just"/>
            <a:r>
              <a:rPr lang="ru-RU" b="1" dirty="0" smtClean="0"/>
              <a:t>Формировать умение слушать взрослого, друг друга. </a:t>
            </a:r>
          </a:p>
          <a:p>
            <a:pPr algn="just"/>
            <a:r>
              <a:rPr lang="ru-RU" b="1" dirty="0" smtClean="0"/>
              <a:t>Развивать психические процессы: память, внимание, мышление, восприятие, речь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914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Этапы работы по технологии 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0364" y="943013"/>
            <a:ext cx="8363272" cy="639762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Подготовительный этап  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4166" y="1582775"/>
            <a:ext cx="4621890" cy="4697352"/>
          </a:xfrm>
        </p:spPr>
        <p:txBody>
          <a:bodyPr>
            <a:noAutofit/>
          </a:bodyPr>
          <a:lstStyle/>
          <a:p>
            <a:r>
              <a:rPr lang="ru-RU" b="1" dirty="0" smtClean="0"/>
              <a:t>Определение произведения детской художественной литературы, которому посвящается </a:t>
            </a:r>
            <a:r>
              <a:rPr lang="ru-RU" b="1" dirty="0"/>
              <a:t>«</a:t>
            </a:r>
            <a:r>
              <a:rPr lang="en-US" b="1" dirty="0" err="1"/>
              <a:t>storysack</a:t>
            </a:r>
            <a:r>
              <a:rPr lang="ru-RU" b="1" dirty="0"/>
              <a:t>»</a:t>
            </a:r>
          </a:p>
          <a:p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Подготовка мешка для комплекта материалов</a:t>
            </a:r>
          </a:p>
          <a:p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Подбор остальных компонентов для комплекта </a:t>
            </a:r>
          </a:p>
          <a:p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Разработка игр</a:t>
            </a:r>
          </a:p>
          <a:p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Разработка «Шпаргалки для взрослых»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84784"/>
            <a:ext cx="3395514" cy="4527352"/>
          </a:xfrm>
        </p:spPr>
      </p:pic>
    </p:spTree>
    <p:extLst>
      <p:ext uri="{BB962C8B-B14F-4D97-AF65-F5344CB8AC3E}">
        <p14:creationId xmlns:p14="http://schemas.microsoft.com/office/powerpoint/2010/main" xmlns="" val="4355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9099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Этапы работы по технологии 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7385" y="692696"/>
            <a:ext cx="8435280" cy="100325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u="sng" dirty="0">
                <a:solidFill>
                  <a:srgbClr val="FFFF00"/>
                </a:solidFill>
              </a:rPr>
              <a:t>Этап продвижения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95946"/>
            <a:ext cx="4040188" cy="4685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Цель: анонс мероприятий по 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«</a:t>
            </a:r>
            <a:r>
              <a:rPr lang="en-US" b="1" dirty="0" err="1">
                <a:solidFill>
                  <a:prstClr val="black"/>
                </a:solidFill>
                <a:ea typeface="+mj-ea"/>
                <a:cs typeface="+mj-cs"/>
              </a:rPr>
              <a:t>storysack</a:t>
            </a:r>
            <a:r>
              <a:rPr lang="ru-RU" b="1" dirty="0" smtClean="0">
                <a:solidFill>
                  <a:prstClr val="black"/>
                </a:solidFill>
                <a:ea typeface="+mj-ea"/>
                <a:cs typeface="+mj-cs"/>
              </a:rPr>
              <a:t>»</a:t>
            </a:r>
          </a:p>
          <a:p>
            <a:r>
              <a:rPr lang="ru-RU" sz="2800" dirty="0" smtClean="0"/>
              <a:t>Приглашение родителей и педагогов для «вводной беседы»</a:t>
            </a:r>
          </a:p>
          <a:p>
            <a:r>
              <a:rPr lang="ru-RU" sz="2800" dirty="0" smtClean="0"/>
              <a:t>Раздача рекламных буклетов и листовок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9" r="16636" b="19450"/>
          <a:stretch/>
        </p:blipFill>
        <p:spPr>
          <a:xfrm>
            <a:off x="4499992" y="2132856"/>
            <a:ext cx="4439026" cy="3309349"/>
          </a:xfrm>
        </p:spPr>
      </p:pic>
    </p:spTree>
    <p:extLst>
      <p:ext uri="{BB962C8B-B14F-4D97-AF65-F5344CB8AC3E}">
        <p14:creationId xmlns:p14="http://schemas.microsoft.com/office/powerpoint/2010/main" xmlns="" val="18401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Этапы работы по технологии «</a:t>
            </a:r>
            <a:r>
              <a:rPr lang="en-US" sz="3600" b="1" dirty="0" err="1">
                <a:solidFill>
                  <a:prstClr val="black"/>
                </a:solidFill>
              </a:rPr>
              <a:t>storysack</a:t>
            </a:r>
            <a:r>
              <a:rPr lang="ru-RU" sz="3600" b="1" dirty="0">
                <a:solidFill>
                  <a:prstClr val="black"/>
                </a:solidFill>
              </a:rPr>
              <a:t>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978123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FF00"/>
                </a:solidFill>
              </a:rPr>
              <a:t>Основной этап 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Работа с художественным произведением </a:t>
            </a:r>
          </a:p>
          <a:p>
            <a:r>
              <a:rPr lang="ru-RU" sz="2800" dirty="0" smtClean="0"/>
              <a:t>Работа с аудиокнигой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655" b="10405"/>
          <a:stretch>
            <a:fillRect/>
          </a:stretch>
        </p:blipFill>
        <p:spPr>
          <a:xfrm>
            <a:off x="4345224" y="1857364"/>
            <a:ext cx="4798776" cy="41830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1" r="1712" b="10451"/>
          <a:stretch/>
        </p:blipFill>
        <p:spPr>
          <a:xfrm>
            <a:off x="755576" y="4149080"/>
            <a:ext cx="3419812" cy="26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9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Этапы работы по технологии 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685" y="990074"/>
            <a:ext cx="8363272" cy="885775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FF00"/>
                </a:solidFill>
              </a:rPr>
              <a:t> </a:t>
            </a:r>
            <a:r>
              <a:rPr lang="ru-RU" u="sng" dirty="0">
                <a:solidFill>
                  <a:srgbClr val="FFFF00"/>
                </a:solidFill>
              </a:rPr>
              <a:t>Завершающий этап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52357"/>
            <a:ext cx="4040188" cy="3973806"/>
          </a:xfrm>
        </p:spPr>
        <p:txBody>
          <a:bodyPr>
            <a:normAutofit/>
          </a:bodyPr>
          <a:lstStyle/>
          <a:p>
            <a:r>
              <a:rPr lang="ru-RU" sz="2800" b="1" dirty="0"/>
              <a:t>Показ открытых мероприятий </a:t>
            </a:r>
          </a:p>
          <a:p>
            <a:r>
              <a:rPr lang="ru-RU" sz="2800" b="1" dirty="0">
                <a:solidFill>
                  <a:prstClr val="black"/>
                </a:solidFill>
              </a:rPr>
              <a:t>«</a:t>
            </a:r>
            <a:r>
              <a:rPr lang="en-US" sz="2800" b="1" dirty="0" err="1">
                <a:solidFill>
                  <a:prstClr val="black"/>
                </a:solidFill>
              </a:rPr>
              <a:t>storysack</a:t>
            </a:r>
            <a:r>
              <a:rPr lang="ru-RU" sz="2800" b="1" dirty="0">
                <a:solidFill>
                  <a:prstClr val="black"/>
                </a:solidFill>
              </a:rPr>
              <a:t>» можно брать на дом, проводить работу в детском саду 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315" r="-6010"/>
          <a:stretch>
            <a:fillRect/>
          </a:stretch>
        </p:blipFill>
        <p:spPr>
          <a:xfrm>
            <a:off x="3950639" y="2428868"/>
            <a:ext cx="5193361" cy="3214710"/>
          </a:xfrm>
        </p:spPr>
      </p:pic>
    </p:spTree>
    <p:extLst>
      <p:ext uri="{BB962C8B-B14F-4D97-AF65-F5344CB8AC3E}">
        <p14:creationId xmlns:p14="http://schemas.microsoft.com/office/powerpoint/2010/main" xmlns="" val="408886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599" y="74497"/>
            <a:ext cx="8229600" cy="55312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Реализация технологии </a:t>
            </a:r>
            <a:r>
              <a:rPr lang="ru-RU" sz="3200" b="1" dirty="0">
                <a:solidFill>
                  <a:prstClr val="black"/>
                </a:solidFill>
              </a:rPr>
              <a:t>«</a:t>
            </a:r>
            <a:r>
              <a:rPr lang="en-US" sz="3200" b="1" dirty="0" err="1">
                <a:solidFill>
                  <a:prstClr val="black"/>
                </a:solidFill>
              </a:rPr>
              <a:t>storysack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3592" y="607961"/>
            <a:ext cx="8229600" cy="9337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Понедельник</a:t>
            </a:r>
            <a:r>
              <a:rPr lang="ru-RU" sz="2800" dirty="0" smtClean="0">
                <a:solidFill>
                  <a:srgbClr val="FFFF00"/>
                </a:solidFill>
              </a:rPr>
              <a:t> –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</a:rPr>
              <a:t> чтение книги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14791">
            <a:off x="501939" y="925468"/>
            <a:ext cx="2359579" cy="2359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50189">
            <a:off x="625046" y="3524866"/>
            <a:ext cx="2257206" cy="30647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7443" y="3107353"/>
            <a:ext cx="3779912" cy="2066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0" r="13692"/>
          <a:stretch/>
        </p:blipFill>
        <p:spPr>
          <a:xfrm rot="914482">
            <a:off x="6295198" y="3494720"/>
            <a:ext cx="2221025" cy="30513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77" t="3728" r="8288" b="6563"/>
          <a:stretch/>
        </p:blipFill>
        <p:spPr>
          <a:xfrm rot="924638">
            <a:off x="6365015" y="981716"/>
            <a:ext cx="2399083" cy="21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8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</TotalTime>
  <Words>408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дошкольное образовательное учреждение детский сад №1 «Подснежник»  г Краснокаменск  Забайкальский край</vt:lpstr>
      <vt:lpstr>Технология «storysack»</vt:lpstr>
      <vt:lpstr>Технология «storysack»</vt:lpstr>
      <vt:lpstr>Слайд 4</vt:lpstr>
      <vt:lpstr>Этапы работы по технологии «storysack»</vt:lpstr>
      <vt:lpstr>Этапы работы по технологии «storysack»</vt:lpstr>
      <vt:lpstr>Этапы работы по технологии «storysack»</vt:lpstr>
      <vt:lpstr>Этапы работы по технологии «storysack»</vt:lpstr>
      <vt:lpstr>Реализация технологии «storysack» </vt:lpstr>
      <vt:lpstr>Слайд 10</vt:lpstr>
      <vt:lpstr>Реализация технологии «storysack» </vt:lpstr>
      <vt:lpstr>Реализация технологии «storysack» </vt:lpstr>
      <vt:lpstr>Пятница –  совместная театрализованная деятельность воспитателя и детей: обыгрывания сюжета сказки с использованием атрибутов (шапочек, нагрудников, масок), кукольного, пальчикового, или других видов, театра.</vt:lpstr>
      <vt:lpstr>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Воспитателя</dc:title>
  <dc:creator>Кирилл</dc:creator>
  <cp:lastModifiedBy>Вера</cp:lastModifiedBy>
  <cp:revision>55</cp:revision>
  <dcterms:created xsi:type="dcterms:W3CDTF">2022-12-10T12:11:10Z</dcterms:created>
  <dcterms:modified xsi:type="dcterms:W3CDTF">2023-01-22T08:18:47Z</dcterms:modified>
</cp:coreProperties>
</file>