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2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5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8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7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9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6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2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5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6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32B6-BBB5-492B-B586-668D0244367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12ABD-767F-44BF-8376-0A35C62F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240369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№ 2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1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2" t="11259" r="14762"/>
          <a:stretch/>
        </p:blipFill>
        <p:spPr bwMode="auto">
          <a:xfrm>
            <a:off x="179512" y="188640"/>
            <a:ext cx="484087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206037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9.Специальный многофункциональный СТЕНД.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входом в группу. Отражается СОБЫЬТЕ и к нему детские работы.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4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4524" r="14504"/>
          <a:stretch/>
        </p:blipFill>
        <p:spPr bwMode="auto">
          <a:xfrm>
            <a:off x="286229" y="764704"/>
            <a:ext cx="3985146" cy="477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3547" y="332656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10.Работы в группе.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рамках проекта «Моя мала Родина». На карте России ищем города, которые изобразили и можем разместить прямо на карте.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264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22104" r="1633"/>
          <a:stretch/>
        </p:blipFill>
        <p:spPr bwMode="auto">
          <a:xfrm>
            <a:off x="974075" y="188640"/>
            <a:ext cx="7056784" cy="48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991" y="522920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11.Потолочный вернисаж.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украшение. Как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Но, когда все 25-30 работ с потолка не очень удобно.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569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10837" r="43583"/>
          <a:stretch/>
        </p:blipFill>
        <p:spPr bwMode="auto">
          <a:xfrm>
            <a:off x="1835696" y="1039962"/>
            <a:ext cx="5112568" cy="563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12.Коробки-стенд.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каждой стороне коробки детские работы. Можно на шест нанизать и тогда они будут вращаться! Переносная.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09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t="10870" r="15944"/>
          <a:stretch/>
        </p:blipFill>
        <p:spPr bwMode="auto">
          <a:xfrm>
            <a:off x="179511" y="1052736"/>
            <a:ext cx="4082877" cy="557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3480" y="764704"/>
            <a:ext cx="4356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14.Ниточки. Сухостой.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Рамочки с работами, украшенные веточками.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Артгалерея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 в раннем возрасте уместно.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338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3046" r="-1"/>
          <a:stretch/>
        </p:blipFill>
        <p:spPr bwMode="auto">
          <a:xfrm>
            <a:off x="259307" y="204714"/>
            <a:ext cx="8616360" cy="651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t="22101" r="13896"/>
          <a:stretch/>
        </p:blipFill>
        <p:spPr bwMode="auto">
          <a:xfrm>
            <a:off x="0" y="908720"/>
            <a:ext cx="556470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48000"/>
            <a:ext cx="33123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1.Обыкновенная стена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длинные магнитные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2-3-6 метров!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Вывеска, например Наше творчество или Я художник и т.д.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РАМКА в виде пластикового уголка или картонной рамки.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Традиция: в пятницу экспозиция меняется.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СИСТЕМА.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386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13734" r="5422"/>
          <a:stretch/>
        </p:blipFill>
        <p:spPr bwMode="auto">
          <a:xfrm>
            <a:off x="107504" y="764704"/>
            <a:ext cx="3794077" cy="536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0231" y="836712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2.Большая магнитная белая доска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магнитами в виде разных образов.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доска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лестничном марше, в группе. Все зависит от условий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072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20666" r="28819" b="22427"/>
          <a:stretch/>
        </p:blipFill>
        <p:spPr bwMode="auto">
          <a:xfrm>
            <a:off x="251520" y="576405"/>
            <a:ext cx="4454612" cy="429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576405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3.Сетка-контейнер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хранения воздушных шаров. Из ни х можно собирать конструкции. На прищепках оформляем работы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536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33649" r="7785" b="8891"/>
          <a:stretch/>
        </p:blipFill>
        <p:spPr bwMode="auto">
          <a:xfrm>
            <a:off x="174581" y="1052736"/>
            <a:ext cx="57419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8272" y="528673"/>
            <a:ext cx="29523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4.Труба-карниз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спущены пластиковые ленты, на которых прищеплялись рамочки на прищепках. Аккуратно. Красиво. Периодическая картинная галерея меняется. Например, Жители нашего леса.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выставки обязательно. И, конечно, ФИО воспитателя, кто проводил работу с детьми, цель, задачи. Эти параметры никто не отменял.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444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34031" r="11145" b="10426"/>
          <a:stretch/>
        </p:blipFill>
        <p:spPr bwMode="auto">
          <a:xfrm>
            <a:off x="395536" y="188640"/>
            <a:ext cx="848665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6093296"/>
            <a:ext cx="6105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5.Струны. Рисование на шелке (платочки)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30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19283" r="4445"/>
          <a:stretch/>
        </p:blipFill>
        <p:spPr bwMode="auto">
          <a:xfrm>
            <a:off x="107504" y="836712"/>
            <a:ext cx="627419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250750"/>
            <a:ext cx="2448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6.Использование фона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на бумаге цветной для ксерокса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Рамочки, магниты, все работы разные. Старшая группа.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1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t="22111" r="1575"/>
          <a:stretch/>
        </p:blipFill>
        <p:spPr bwMode="auto">
          <a:xfrm>
            <a:off x="1043608" y="105878"/>
            <a:ext cx="6696744" cy="569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842650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7.Картонная/эконом рамка на магнитную доску.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20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28234" r="2343" b="5460"/>
          <a:stretch/>
        </p:blipFill>
        <p:spPr bwMode="auto">
          <a:xfrm>
            <a:off x="244893" y="260649"/>
            <a:ext cx="872008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5962940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8.Пластиковые решетки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76144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111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№ 2 Оформление детских работ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2 оформление детских работ</dc:title>
  <dc:creator>Кирилл</dc:creator>
  <cp:lastModifiedBy>Кирилл</cp:lastModifiedBy>
  <cp:revision>8</cp:revision>
  <dcterms:created xsi:type="dcterms:W3CDTF">2024-11-03T07:21:14Z</dcterms:created>
  <dcterms:modified xsi:type="dcterms:W3CDTF">2024-11-05T00:10:45Z</dcterms:modified>
</cp:coreProperties>
</file>